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A59FA3C-4437-4C72-831F-071A9AA81C74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DF140B22-3F5E-4BE9-A6A6-5F303185E296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Sleepy</a:t>
            </a:r>
            <a:br>
              <a:rPr lang="en-GB" dirty="0" smtClean="0"/>
            </a:br>
            <a:r>
              <a:rPr lang="en-GB" dirty="0" smtClean="0"/>
              <a:t>KIM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Isabella Hegab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42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Sleepy</a:t>
            </a:r>
            <a:r>
              <a:rPr lang="de-AT" dirty="0" smtClean="0"/>
              <a:t> KIM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52600"/>
            <a:ext cx="3970784" cy="4373563"/>
          </a:xfrm>
        </p:spPr>
        <p:txBody>
          <a:bodyPr/>
          <a:lstStyle/>
          <a:p>
            <a:pPr algn="ctr"/>
            <a:r>
              <a:rPr lang="en-GB" dirty="0" smtClean="0"/>
              <a:t>A </a:t>
            </a:r>
            <a:r>
              <a:rPr lang="en-GB" dirty="0"/>
              <a:t>toxic gas </a:t>
            </a:r>
            <a:r>
              <a:rPr lang="en-GB" dirty="0" smtClean="0"/>
              <a:t>pierced through her eyes when she was in war.</a:t>
            </a:r>
            <a:br>
              <a:rPr lang="en-GB" dirty="0" smtClean="0"/>
            </a:br>
            <a:endParaRPr lang="en-GB" dirty="0" smtClean="0"/>
          </a:p>
          <a:p>
            <a:pPr algn="ctr"/>
            <a:r>
              <a:rPr lang="en-GB" dirty="0" smtClean="0"/>
              <a:t>Her </a:t>
            </a:r>
            <a:r>
              <a:rPr lang="en-GB" dirty="0"/>
              <a:t>pony </a:t>
            </a:r>
            <a:r>
              <a:rPr lang="en-GB" dirty="0" smtClean="0"/>
              <a:t>Harry accompanies her everywhere.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"/>
          <a:stretch/>
        </p:blipFill>
        <p:spPr bwMode="auto">
          <a:xfrm>
            <a:off x="4860032" y="523874"/>
            <a:ext cx="3895725" cy="580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Isiiiiii\AppData\Local\Microsoft\Windows\Temporary Internet Files\Content.IE5\RCL5OWKE\MC90031893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97152"/>
            <a:ext cx="1615745" cy="182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33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Super </a:t>
            </a:r>
            <a:r>
              <a:rPr lang="de-AT" dirty="0" err="1" smtClean="0"/>
              <a:t>powers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 rot="399981">
            <a:off x="3974191" y="1836426"/>
            <a:ext cx="4978896" cy="2396480"/>
          </a:xfrm>
        </p:spPr>
        <p:txBody>
          <a:bodyPr/>
          <a:lstStyle/>
          <a:p>
            <a:pPr algn="ctr"/>
            <a:r>
              <a:rPr lang="en-GB" dirty="0" smtClean="0"/>
              <a:t>She can get her opponents fall asleep!</a:t>
            </a:r>
          </a:p>
          <a:p>
            <a:pPr algn="ctr"/>
            <a:r>
              <a:rPr lang="en-GB" dirty="0" smtClean="0"/>
              <a:t>She can hypnotise people!</a:t>
            </a:r>
          </a:p>
          <a:p>
            <a:pPr algn="ctr"/>
            <a:r>
              <a:rPr lang="en-GB" dirty="0" smtClean="0"/>
              <a:t>She is very tensile!</a:t>
            </a:r>
            <a:endParaRPr lang="en-GB" dirty="0"/>
          </a:p>
        </p:txBody>
      </p:sp>
      <p:pic>
        <p:nvPicPr>
          <p:cNvPr id="2050" name="Picture 2" descr="C:\Users\Isiiiiii\AppData\Local\Microsoft\Windows\Temporary Internet Files\Content.IE5\Q77GFQ0V\MC9003607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015129"/>
            <a:ext cx="3812852" cy="163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Isiiiiii\AppData\Local\Microsoft\Windows\Temporary Internet Files\Content.IE5\SZ78RNC4\MC90028585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04" y="2953400"/>
            <a:ext cx="2760773" cy="369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schmilgeit.de/assets/images/Hypnose_kle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12655"/>
            <a:ext cx="1563319" cy="156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328865" y="1750686"/>
            <a:ext cx="287266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Last summer she brought her opponent Alice </a:t>
            </a:r>
            <a:r>
              <a:rPr lang="en-GB" sz="2200" dirty="0" err="1" smtClean="0"/>
              <a:t>Benry</a:t>
            </a:r>
            <a:r>
              <a:rPr lang="en-GB" sz="2200" dirty="0" smtClean="0"/>
              <a:t> in a </a:t>
            </a:r>
          </a:p>
          <a:p>
            <a:r>
              <a:rPr lang="en-GB" sz="2200" dirty="0" smtClean="0"/>
              <a:t>hypnotised position to prison.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01820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Normal </a:t>
            </a:r>
            <a:r>
              <a:rPr lang="en-GB" dirty="0" smtClean="0"/>
              <a:t>Identity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Kim's real name is Selena Russ and she  is a model.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She </a:t>
            </a:r>
            <a:r>
              <a:rPr lang="en-GB" smtClean="0"/>
              <a:t>doesn't </a:t>
            </a:r>
            <a:r>
              <a:rPr lang="en-GB" smtClean="0"/>
              <a:t>work </a:t>
            </a:r>
            <a:r>
              <a:rPr lang="en-GB" dirty="0" smtClean="0"/>
              <a:t>very hard, because she must only take photos twice in a month.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She lives alone in a small house in Texas. 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074" name="Picture 2" descr="C:\Users\Isiiiiii\AppData\Local\Microsoft\Windows\Temporary Internet Files\Content.IE5\RCL5OWKE\MC90041194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338" y="4797152"/>
            <a:ext cx="2816693" cy="172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Isiiiiii\AppData\Local\Microsoft\Windows\Temporary Internet Files\Content.IE5\SZ78RNC4\MC90042995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97152"/>
            <a:ext cx="184150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Program Files (x86)\Microsoft Office\MEDIA\CAGCAT10\j018560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130" y="4797152"/>
            <a:ext cx="1720061" cy="172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9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Enemy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14766"/>
            <a:ext cx="5544616" cy="437356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GB" sz="2400" dirty="0" smtClean="0"/>
              <a:t>Barbie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Nobody knows that Barbie is very bad.</a:t>
            </a:r>
            <a:br>
              <a:rPr lang="en-GB" dirty="0" smtClean="0"/>
            </a:br>
            <a:r>
              <a:rPr lang="en-GB" dirty="0" smtClean="0"/>
              <a:t>She wants to kill all kids and earth them, but only Kim knows that and she wants to get the original Barbie who lives in London. 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09120"/>
            <a:ext cx="3744416" cy="210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33708" y="2570887"/>
            <a:ext cx="3481399" cy="231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73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My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63272" cy="43735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It was very </a:t>
            </a:r>
            <a:r>
              <a:rPr lang="en-GB" dirty="0" smtClean="0"/>
              <a:t>easy.</a:t>
            </a:r>
            <a:br>
              <a:rPr lang="en-GB" dirty="0" smtClean="0"/>
            </a:br>
            <a:r>
              <a:rPr lang="en-GB" dirty="0" smtClean="0"/>
              <a:t>For this presentation </a:t>
            </a:r>
            <a:r>
              <a:rPr lang="en-GB" dirty="0"/>
              <a:t>I</a:t>
            </a:r>
            <a:r>
              <a:rPr lang="en-GB" dirty="0" smtClean="0"/>
              <a:t> needed 2 hours. </a:t>
            </a:r>
            <a:br>
              <a:rPr lang="en-GB" dirty="0" smtClean="0"/>
            </a:br>
            <a:r>
              <a:rPr lang="en-GB" dirty="0" smtClean="0"/>
              <a:t>I loved doing this, I had do write and draw </a:t>
            </a:r>
            <a:r>
              <a:rPr lang="en-GB" smtClean="0"/>
              <a:t>and use </a:t>
            </a:r>
            <a:r>
              <a:rPr lang="en-GB" dirty="0" smtClean="0"/>
              <a:t>my own fantasy.</a:t>
            </a:r>
          </a:p>
          <a:p>
            <a:pPr>
              <a:lnSpc>
                <a:spcPct val="200000"/>
              </a:lnSpc>
            </a:pPr>
            <a:endParaRPr lang="en-GB" dirty="0"/>
          </a:p>
        </p:txBody>
      </p:sp>
      <p:cxnSp>
        <p:nvCxnSpPr>
          <p:cNvPr id="5" name="Gerade Verbindung 4"/>
          <p:cNvCxnSpPr/>
          <p:nvPr/>
        </p:nvCxnSpPr>
        <p:spPr>
          <a:xfrm>
            <a:off x="467544" y="3933056"/>
            <a:ext cx="828092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1894562" y="4725144"/>
            <a:ext cx="4752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6000" dirty="0" smtClean="0">
                <a:solidFill>
                  <a:srgbClr val="FF0066"/>
                </a:solidFill>
                <a:latin typeface="Bauhaus 93" panose="04030905020B02020C02" pitchFamily="82" charset="0"/>
              </a:rPr>
              <a:t>THE END</a:t>
            </a:r>
            <a:endParaRPr lang="de-AT" sz="6000" dirty="0">
              <a:solidFill>
                <a:srgbClr val="FF0066"/>
              </a:solidFill>
              <a:latin typeface="Bauhaus 93" panose="04030905020B02020C02" pitchFamily="82" charset="0"/>
            </a:endParaRPr>
          </a:p>
        </p:txBody>
      </p:sp>
      <p:pic>
        <p:nvPicPr>
          <p:cNvPr id="5122" name="Picture 2" descr="C:\Users\Isiiiiii\AppData\Local\Microsoft\Windows\Temporary Internet Files\Content.IE5\Q77GFQ0V\MC90044132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47090" y="476672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31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z">
  <a:themeElements>
    <a:clrScheme name="Essenz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z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0</TotalTime>
  <Words>113</Words>
  <Application>Microsoft Office PowerPoint</Application>
  <PresentationFormat>Bildschirmpräsentation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Essenz</vt:lpstr>
      <vt:lpstr>Sleepy KIM</vt:lpstr>
      <vt:lpstr>Sleepy KIM</vt:lpstr>
      <vt:lpstr>Super powers</vt:lpstr>
      <vt:lpstr>Normal Identity</vt:lpstr>
      <vt:lpstr>Enemy</vt:lpstr>
      <vt:lpstr>My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IH</dc:creator>
  <cp:lastModifiedBy>Valued Acer Customer</cp:lastModifiedBy>
  <cp:revision>15</cp:revision>
  <dcterms:created xsi:type="dcterms:W3CDTF">2014-02-24T02:59:09Z</dcterms:created>
  <dcterms:modified xsi:type="dcterms:W3CDTF">2014-02-25T08:14:02Z</dcterms:modified>
</cp:coreProperties>
</file>